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258" r:id="rId3"/>
    <p:sldId id="259" r:id="rId4"/>
    <p:sldId id="257" r:id="rId5"/>
    <p:sldId id="262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22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53F72-07CD-7148-90B8-5F560CA58FAB}" type="datetimeFigureOut">
              <a:rPr lang="en-US" smtClean="0"/>
              <a:t>06/02/17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C98D4F-09C8-6949-BA61-C71CFEA60E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5499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EEB46-948E-3D42-90ED-1C2CE1D301A1}" type="datetimeFigureOut">
              <a:rPr lang="en-US" smtClean="0"/>
              <a:t>06/02/17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73C2AB-E9F5-6A49-B218-353C642691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6676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A94DBE-335B-7F4B-A95E-2719EEDD5F2E}" type="datetime1">
              <a:rPr lang="en-US" smtClean="0"/>
              <a:t>06/02/17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48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6DDB1-9D64-234A-B1BE-6C43F091822B}" type="datetime1">
              <a:rPr lang="en-US" smtClean="0"/>
              <a:t>06/02/17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780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86277-E15B-6744-97B2-71970821F024}" type="datetime1">
              <a:rPr lang="en-US" smtClean="0"/>
              <a:t>06/02/17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625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AAF3F-32F0-0E4F-835B-54E8DCF78283}" type="datetime1">
              <a:rPr lang="en-US" smtClean="0"/>
              <a:t>06/02/17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229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9053A-598A-1549-BCB9-BD791EF84B7F}" type="datetime1">
              <a:rPr lang="en-US" smtClean="0"/>
              <a:t>06/02/17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17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B9AAB-F778-8743-AB8D-D7BDF6D6E2A9}" type="datetime1">
              <a:rPr lang="en-US" smtClean="0"/>
              <a:t>06/02/17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73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4A5030-4BB8-F244-BC34-E786A534BA57}" type="datetime1">
              <a:rPr lang="en-US" smtClean="0"/>
              <a:t>06/02/17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335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07FD3-8D9B-B841-AAA4-F3F54175FAA7}" type="datetime1">
              <a:rPr lang="en-US" smtClean="0"/>
              <a:t>06/02/17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92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9BB98-21A9-6C42-908B-C4A5EAB61445}" type="datetime1">
              <a:rPr lang="en-US" smtClean="0"/>
              <a:t>06/02/17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975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21F99-622F-284E-AD7D-3A4AC7DEAAD1}" type="datetime1">
              <a:rPr lang="en-US" smtClean="0"/>
              <a:t>06/02/17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823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56202-7A9A-2C46-90CA-3DFEA1483D58}" type="datetime1">
              <a:rPr lang="en-US" smtClean="0"/>
              <a:t>06/02/17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42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Click to edit Master text styles</a:t>
            </a:r>
          </a:p>
          <a:p>
            <a:pPr lvl="1"/>
            <a:r>
              <a:rPr lang="sv-SE" smtClean="0"/>
              <a:t>Second level</a:t>
            </a:r>
          </a:p>
          <a:p>
            <a:pPr lvl="2"/>
            <a:r>
              <a:rPr lang="sv-SE" smtClean="0"/>
              <a:t>Third level</a:t>
            </a:r>
          </a:p>
          <a:p>
            <a:pPr lvl="3"/>
            <a:r>
              <a:rPr lang="sv-SE" smtClean="0"/>
              <a:t>Fourth level</a:t>
            </a:r>
          </a:p>
          <a:p>
            <a:pPr lvl="4"/>
            <a:r>
              <a:rPr lang="sv-S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3BE8E-0DC1-7749-BB2D-451802CBBF11}" type="datetime1">
              <a:rPr lang="en-US" smtClean="0"/>
              <a:t>06/02/17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Nasir Uddin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971CD-A29A-3D48-BB6E-08C084CFE0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43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82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 (Android)</a:t>
            </a:r>
          </a:p>
          <a:p>
            <a:r>
              <a:rPr lang="en-US" dirty="0" smtClean="0"/>
              <a:t>Swift (</a:t>
            </a:r>
            <a:r>
              <a:rPr lang="en-US" dirty="0" err="1" smtClean="0"/>
              <a:t>iOS</a:t>
            </a:r>
            <a:r>
              <a:rPr lang="en-US" dirty="0" smtClean="0"/>
              <a:t>)</a:t>
            </a:r>
          </a:p>
          <a:p>
            <a:r>
              <a:rPr lang="en-US" dirty="0" smtClean="0"/>
              <a:t>Firebase (Social log in and </a:t>
            </a:r>
            <a:r>
              <a:rPr lang="en-US" dirty="0" smtClean="0"/>
              <a:t>backend </a:t>
            </a:r>
            <a:r>
              <a:rPr lang="en-US" dirty="0" err="1" smtClean="0"/>
              <a:t>noSQL</a:t>
            </a:r>
            <a:r>
              <a:rPr lang="en-US" dirty="0" smtClean="0"/>
              <a:t> database)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78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Firebase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6920" r="6920"/>
          <a:stretch>
            <a:fillRect/>
          </a:stretch>
        </p:blipFill>
        <p:spPr/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39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Targeted Chatting App/</a:t>
            </a:r>
            <a:r>
              <a:rPr lang="en-US" dirty="0" err="1" smtClean="0"/>
              <a:t>whats</a:t>
            </a:r>
            <a:r>
              <a:rPr lang="en-US" dirty="0" smtClean="0"/>
              <a:t> app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8466" y="1417638"/>
            <a:ext cx="2953160" cy="4921932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11732"/>
            <a:ext cx="3102127" cy="422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418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Ongoing: </a:t>
            </a:r>
            <a:r>
              <a:rPr lang="en-US" dirty="0" err="1" smtClean="0"/>
              <a:t>iOS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4278" r="4278"/>
          <a:stretch>
            <a:fillRect/>
          </a:stretch>
        </p:blipFill>
        <p:spPr/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Nasir Uddin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110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39</Words>
  <Application>Microsoft Macintosh PowerPoint</Application>
  <PresentationFormat>On-screen Show (4:3)</PresentationFormat>
  <Paragraphs>12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Need</vt:lpstr>
      <vt:lpstr>Firebase</vt:lpstr>
      <vt:lpstr>Targeted Chatting App/whats app</vt:lpstr>
      <vt:lpstr>Ongoing: iOS</vt:lpstr>
    </vt:vector>
  </TitlesOfParts>
  <Company>private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nasir uddin</dc:creator>
  <cp:lastModifiedBy>nasir uddin</cp:lastModifiedBy>
  <cp:revision>10</cp:revision>
  <dcterms:created xsi:type="dcterms:W3CDTF">2017-01-10T09:06:26Z</dcterms:created>
  <dcterms:modified xsi:type="dcterms:W3CDTF">2017-02-06T01:07:02Z</dcterms:modified>
</cp:coreProperties>
</file>

<file path=docProps/thumbnail.jpeg>
</file>